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221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2B9AF2DA-791C-4607-AD91-BB3FDE54A8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DCE07B-21B9-4497-B4A9-4A974FBEC8DA}" type="datetimeFigureOut">
              <a:rPr lang="en-US" smtClean="0"/>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AF2DA-791C-4607-AD91-BB3FDE54A8F1}"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2DCE07B-21B9-4497-B4A9-4A974FBEC8DA}" type="datetimeFigureOut">
              <a:rPr lang="en-US" smtClean="0"/>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2DCE07B-21B9-4497-B4A9-4A974FBEC8DA}" type="datetimeFigureOut">
              <a:rPr lang="en-US" smtClean="0"/>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DCE07B-21B9-4497-B4A9-4A974FBEC8DA}" type="datetimeFigureOut">
              <a:rPr lang="en-US" smtClean="0"/>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2DCE07B-21B9-4497-B4A9-4A974FBEC8DA}" type="datetimeFigureOut">
              <a:rPr lang="en-US" smtClean="0"/>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2DCE07B-21B9-4497-B4A9-4A974FBEC8DA}" type="datetimeFigureOut">
              <a:rPr lang="en-US" smtClean="0"/>
              <a:t>5/18/14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2DCE07B-21B9-4497-B4A9-4A974FBEC8DA}" type="datetimeFigureOut">
              <a:rPr lang="en-US" smtClean="0"/>
              <a:t>5/18/14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32DCE07B-21B9-4497-B4A9-4A974FBEC8DA}" type="datetimeFigureOut">
              <a:rPr lang="en-US" smtClean="0"/>
              <a:t>5/18/14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32DCE07B-21B9-4497-B4A9-4A974FBEC8DA}" type="datetimeFigureOut">
              <a:rPr lang="en-US" smtClean="0"/>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AF2DA-791C-4607-AD91-BB3FDE54A8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32DCE07B-21B9-4497-B4A9-4A974FBEC8DA}" type="datetimeFigureOut">
              <a:rPr lang="en-US" smtClean="0"/>
              <a:t>5/18/14</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2B9AF2DA-791C-4607-AD91-BB3FDE54A8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Canterbury Tales </a:t>
            </a:r>
            <a:endParaRPr lang="en-US" dirty="0"/>
          </a:p>
        </p:txBody>
      </p:sp>
      <p:sp>
        <p:nvSpPr>
          <p:cNvPr id="3" name="Subtitle 2"/>
          <p:cNvSpPr>
            <a:spLocks noGrp="1"/>
          </p:cNvSpPr>
          <p:nvPr>
            <p:ph type="subTitle" idx="1"/>
          </p:nvPr>
        </p:nvSpPr>
        <p:spPr/>
        <p:txBody>
          <a:bodyPr>
            <a:normAutofit/>
          </a:bodyPr>
          <a:lstStyle/>
          <a:p>
            <a:r>
              <a:rPr lang="en-US" dirty="0" smtClean="0"/>
              <a:t>Ali Adel Al </a:t>
            </a:r>
            <a:r>
              <a:rPr lang="en-US" dirty="0" err="1" smtClean="0"/>
              <a:t>Binali</a:t>
            </a:r>
            <a:endParaRPr lang="en-US" dirty="0" smtClean="0"/>
          </a:p>
          <a:p>
            <a:r>
              <a:rPr lang="en-US" dirty="0" smtClean="0"/>
              <a:t>12E</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knight</a:t>
            </a:r>
            <a:endParaRPr lang="en-US" dirty="0"/>
          </a:p>
        </p:txBody>
      </p:sp>
      <p:sp>
        <p:nvSpPr>
          <p:cNvPr id="3" name="Content Placeholder 2"/>
          <p:cNvSpPr>
            <a:spLocks noGrp="1"/>
          </p:cNvSpPr>
          <p:nvPr>
            <p:ph idx="1"/>
          </p:nvPr>
        </p:nvSpPr>
        <p:spPr/>
        <p:txBody>
          <a:bodyPr/>
          <a:lstStyle/>
          <a:p>
            <a:r>
              <a:rPr lang="en-US" dirty="0" smtClean="0"/>
              <a:t>The </a:t>
            </a:r>
            <a:r>
              <a:rPr lang="en-US" dirty="0"/>
              <a:t>Knight is the noblest of the pilgrims, embodying military prowess, loyalty, honor, generosity, and good manners. The Knight conducts himself in a polite and mild fashion, never saying an unkind word about anyone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medieval_knight_by_raikuzu-d4cq8i0.jpg"/>
          <p:cNvPicPr>
            <a:picLocks noChangeAspect="1" noChangeArrowheads="1"/>
          </p:cNvPicPr>
          <p:nvPr/>
        </p:nvPicPr>
        <p:blipFill>
          <a:blip r:embed="rId2" cstate="print"/>
          <a:srcRect/>
          <a:stretch>
            <a:fillRect/>
          </a:stretch>
        </p:blipFill>
        <p:spPr bwMode="auto">
          <a:xfrm>
            <a:off x="3505200" y="1600200"/>
            <a:ext cx="2078037" cy="35718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Squire </a:t>
            </a:r>
            <a:endParaRPr lang="en-US" dirty="0"/>
          </a:p>
        </p:txBody>
      </p:sp>
      <p:sp>
        <p:nvSpPr>
          <p:cNvPr id="3" name="Content Placeholder 2"/>
          <p:cNvSpPr>
            <a:spLocks noGrp="1"/>
          </p:cNvSpPr>
          <p:nvPr>
            <p:ph idx="1"/>
          </p:nvPr>
        </p:nvSpPr>
        <p:spPr/>
        <p:txBody>
          <a:bodyPr/>
          <a:lstStyle/>
          <a:p>
            <a:r>
              <a:rPr lang="en-US" dirty="0"/>
              <a:t> The Knight’s son, who is about twenty years old, acts as his father’s squire, or apprentice. Though the Squire has fought in battles with great strength and agility, like his father, he is also devoted to love.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1613807151515674ccb96b38f51674b9.500x635x1.jpg"/>
          <p:cNvPicPr>
            <a:picLocks noChangeAspect="1" noChangeArrowheads="1"/>
          </p:cNvPicPr>
          <p:nvPr/>
        </p:nvPicPr>
        <p:blipFill>
          <a:blip r:embed="rId2" cstate="print"/>
          <a:srcRect/>
          <a:stretch>
            <a:fillRect/>
          </a:stretch>
        </p:blipFill>
        <p:spPr bwMode="auto">
          <a:xfrm>
            <a:off x="2057400" y="381000"/>
            <a:ext cx="4572000" cy="58070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Yeoman</a:t>
            </a:r>
            <a:endParaRPr lang="en-US" dirty="0"/>
          </a:p>
        </p:txBody>
      </p:sp>
      <p:sp>
        <p:nvSpPr>
          <p:cNvPr id="3" name="Content Placeholder 2"/>
          <p:cNvSpPr>
            <a:spLocks noGrp="1"/>
          </p:cNvSpPr>
          <p:nvPr>
            <p:ph idx="1"/>
          </p:nvPr>
        </p:nvSpPr>
        <p:spPr/>
        <p:txBody>
          <a:bodyPr/>
          <a:lstStyle/>
          <a:p>
            <a:r>
              <a:rPr lang="en-US" dirty="0"/>
              <a:t>The Yeoman wears green from head to toe and carries an enormous bow and beautifully feathered arrows, as well as a sword and small shield. His gear and attire suggest that he is a forester.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17600.jpg"/>
          <p:cNvPicPr>
            <a:picLocks noChangeAspect="1" noChangeArrowheads="1"/>
          </p:cNvPicPr>
          <p:nvPr/>
        </p:nvPicPr>
        <p:blipFill>
          <a:blip r:embed="rId2" cstate="print"/>
          <a:srcRect/>
          <a:stretch>
            <a:fillRect/>
          </a:stretch>
        </p:blipFill>
        <p:spPr bwMode="auto">
          <a:xfrm>
            <a:off x="2514600" y="609600"/>
            <a:ext cx="3810000" cy="54673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18</TotalTime>
  <Words>92</Words>
  <Application>Microsoft Macintosh PowerPoint</Application>
  <PresentationFormat>On-screen Show (4:3)</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Capital</vt:lpstr>
      <vt:lpstr>Canterbury Tales </vt:lpstr>
      <vt:lpstr>The knight</vt:lpstr>
      <vt:lpstr>PowerPoint Presentation</vt:lpstr>
      <vt:lpstr>The Squire </vt:lpstr>
      <vt:lpstr>PowerPoint Presentation</vt:lpstr>
      <vt:lpstr>The Yeoman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Canterbury Tales </dc:title>
  <dc:creator>user</dc:creator>
  <cp:lastModifiedBy>Fotot Al Mohanna</cp:lastModifiedBy>
  <cp:revision>2</cp:revision>
  <dcterms:created xsi:type="dcterms:W3CDTF">2014-05-17T09:33:52Z</dcterms:created>
  <dcterms:modified xsi:type="dcterms:W3CDTF">2014-05-18T14:22:18Z</dcterms:modified>
</cp:coreProperties>
</file>