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3"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679" autoAdjust="0"/>
  </p:normalViewPr>
  <p:slideViewPr>
    <p:cSldViewPr snapToGrid="0" snapToObjects="1">
      <p:cViewPr varScale="1">
        <p:scale>
          <a:sx n="53" d="100"/>
          <a:sy n="53" d="100"/>
        </p:scale>
        <p:origin x="-269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D7C4B6-069B-F048-AE0E-9D2EFC50BC98}" type="datetimeFigureOut">
              <a:rPr lang="en-US" smtClean="0"/>
              <a:t>1/22/14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CB758-BDB1-C34C-9F6B-BDE2E8A5DC3E}" type="slidenum">
              <a:rPr lang="en-US" smtClean="0"/>
              <a:t>‹#›</a:t>
            </a:fld>
            <a:endParaRPr lang="en-US"/>
          </a:p>
        </p:txBody>
      </p:sp>
    </p:spTree>
    <p:extLst>
      <p:ext uri="{BB962C8B-B14F-4D97-AF65-F5344CB8AC3E}">
        <p14:creationId xmlns:p14="http://schemas.microsoft.com/office/powerpoint/2010/main" val="29844427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CB758-BDB1-C34C-9F6B-BDE2E8A5DC3E}" type="slidenum">
              <a:rPr lang="en-US" smtClean="0"/>
              <a:t>1</a:t>
            </a:fld>
            <a:endParaRPr lang="en-US"/>
          </a:p>
        </p:txBody>
      </p:sp>
    </p:spTree>
    <p:extLst>
      <p:ext uri="{BB962C8B-B14F-4D97-AF65-F5344CB8AC3E}">
        <p14:creationId xmlns:p14="http://schemas.microsoft.com/office/powerpoint/2010/main" val="214662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pPr>
            <a:r>
              <a:rPr lang="en-US" dirty="0" smtClean="0"/>
              <a:t>George</a:t>
            </a:r>
            <a:r>
              <a:rPr lang="en-US" baseline="0" dirty="0" smtClean="0"/>
              <a:t> Byron which was know as Lord Byron was an English poet. He was born on January 22</a:t>
            </a:r>
            <a:r>
              <a:rPr lang="en-US" baseline="30000" dirty="0" smtClean="0"/>
              <a:t>nd</a:t>
            </a:r>
            <a:r>
              <a:rPr lang="en-US" baseline="0" dirty="0" smtClean="0"/>
              <a:t> 1788. He died on April 19</a:t>
            </a:r>
            <a:r>
              <a:rPr lang="en-US" baseline="30000" dirty="0" smtClean="0"/>
              <a:t>th</a:t>
            </a:r>
            <a:r>
              <a:rPr lang="en-US" baseline="0" dirty="0" smtClean="0"/>
              <a:t> 1824 due to high fever. His poetry was very famous In Europe. He supported romanticism. Like any other poet, through his life time Lord Byron proved his existence in his writings. (</a:t>
            </a:r>
            <a:r>
              <a:rPr lang="pl-PL" baseline="0" dirty="0" err="1" smtClean="0"/>
              <a:t>poets.org</a:t>
            </a:r>
            <a:r>
              <a:rPr lang="pl-PL" baseline="0" dirty="0" smtClean="0"/>
              <a:t>)</a:t>
            </a:r>
            <a:endParaRPr lang="en-US" dirty="0"/>
          </a:p>
        </p:txBody>
      </p:sp>
      <p:sp>
        <p:nvSpPr>
          <p:cNvPr id="4" name="Slide Number Placeholder 3"/>
          <p:cNvSpPr>
            <a:spLocks noGrp="1"/>
          </p:cNvSpPr>
          <p:nvPr>
            <p:ph type="sldNum" sz="quarter" idx="10"/>
          </p:nvPr>
        </p:nvSpPr>
        <p:spPr/>
        <p:txBody>
          <a:bodyPr/>
          <a:lstStyle/>
          <a:p>
            <a:fld id="{3B4CB758-BDB1-C34C-9F6B-BDE2E8A5DC3E}" type="slidenum">
              <a:rPr lang="en-US" smtClean="0"/>
              <a:t>2</a:t>
            </a:fld>
            <a:endParaRPr lang="en-US"/>
          </a:p>
        </p:txBody>
      </p:sp>
    </p:spTree>
    <p:extLst>
      <p:ext uri="{BB962C8B-B14F-4D97-AF65-F5344CB8AC3E}">
        <p14:creationId xmlns:p14="http://schemas.microsoft.com/office/powerpoint/2010/main" val="177606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Lord</a:t>
            </a:r>
            <a:r>
              <a:rPr lang="en-US" baseline="0" dirty="0" smtClean="0"/>
              <a:t> Byron’s father was Captain John Byron. He was a British army officer. Lord Byron’s mother was Catherine Gordon. She was a Scottish noblewoman. He got married a lot, one of his wife’s          </a:t>
            </a:r>
          </a:p>
          <a:p>
            <a:endParaRPr lang="en-US" baseline="0" dirty="0" smtClean="0"/>
          </a:p>
          <a:p>
            <a:r>
              <a:rPr lang="en-US" baseline="0" dirty="0" smtClean="0"/>
              <a:t> is Anna Isabella Byron. His three daughters are Ada Lovelace, Elizabeth Medora Leigh, and Allegra Byron. (biography.com)</a:t>
            </a:r>
            <a:endParaRPr lang="en-US" dirty="0"/>
          </a:p>
        </p:txBody>
      </p:sp>
      <p:sp>
        <p:nvSpPr>
          <p:cNvPr id="4" name="Slide Number Placeholder 3"/>
          <p:cNvSpPr>
            <a:spLocks noGrp="1"/>
          </p:cNvSpPr>
          <p:nvPr>
            <p:ph type="sldNum" sz="quarter" idx="10"/>
          </p:nvPr>
        </p:nvSpPr>
        <p:spPr/>
        <p:txBody>
          <a:bodyPr/>
          <a:lstStyle/>
          <a:p>
            <a:fld id="{3B4CB758-BDB1-C34C-9F6B-BDE2E8A5DC3E}" type="slidenum">
              <a:rPr lang="en-US" smtClean="0"/>
              <a:t>3</a:t>
            </a:fld>
            <a:endParaRPr lang="en-US"/>
          </a:p>
        </p:txBody>
      </p:sp>
    </p:spTree>
    <p:extLst>
      <p:ext uri="{BB962C8B-B14F-4D97-AF65-F5344CB8AC3E}">
        <p14:creationId xmlns:p14="http://schemas.microsoft.com/office/powerpoint/2010/main" val="1546836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Lord Byron was an educated poet. He went to Harrow School</a:t>
            </a:r>
            <a:r>
              <a:rPr lang="en-US" baseline="0" dirty="0" smtClean="0"/>
              <a:t> during 1801 to 1805. Later he followed with Trinity College in Cambridge. He published some works in an early age of 14 years old. He tried to get knowledge not only by attending to school. He read and explored more about poetry. Lord Byron looked mostly into romanticism.(</a:t>
            </a:r>
            <a:r>
              <a:rPr lang="de-DE" baseline="0" dirty="0" err="1" smtClean="0"/>
              <a:t>poemhunter.com</a:t>
            </a:r>
            <a:r>
              <a:rPr lang="de-DE" baseline="0" dirty="0" smtClean="0"/>
              <a:t>)</a:t>
            </a:r>
            <a:endParaRPr lang="en-US" dirty="0"/>
          </a:p>
        </p:txBody>
      </p:sp>
      <p:sp>
        <p:nvSpPr>
          <p:cNvPr id="4" name="Slide Number Placeholder 3"/>
          <p:cNvSpPr>
            <a:spLocks noGrp="1"/>
          </p:cNvSpPr>
          <p:nvPr>
            <p:ph type="sldNum" sz="quarter" idx="10"/>
          </p:nvPr>
        </p:nvSpPr>
        <p:spPr/>
        <p:txBody>
          <a:bodyPr/>
          <a:lstStyle/>
          <a:p>
            <a:fld id="{3B4CB758-BDB1-C34C-9F6B-BDE2E8A5DC3E}" type="slidenum">
              <a:rPr lang="en-US" smtClean="0"/>
              <a:t>4</a:t>
            </a:fld>
            <a:endParaRPr lang="en-US"/>
          </a:p>
        </p:txBody>
      </p:sp>
    </p:spTree>
    <p:extLst>
      <p:ext uri="{BB962C8B-B14F-4D97-AF65-F5344CB8AC3E}">
        <p14:creationId xmlns:p14="http://schemas.microsoft.com/office/powerpoint/2010/main" val="104777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George</a:t>
            </a:r>
            <a:r>
              <a:rPr lang="en-US" baseline="0" dirty="0" smtClean="0"/>
              <a:t> Gordon did not have a specific career. He was known as a poet and a writer. He was also a romantic paradox. His poetry included main characters that earned him the title of Byronic Hero. He had a seat in the House of Lords. Lord Byron and some other lords sailed across Europe. In every stop in he wrote some poetry.(</a:t>
            </a:r>
            <a:r>
              <a:rPr lang="de-DE" baseline="0" dirty="0" err="1" smtClean="0"/>
              <a:t>poemhunter.com</a:t>
            </a:r>
            <a:r>
              <a:rPr lang="de-DE" baseline="0" dirty="0" smtClean="0"/>
              <a:t>)</a:t>
            </a:r>
            <a:endParaRPr lang="en-US" dirty="0"/>
          </a:p>
        </p:txBody>
      </p:sp>
      <p:sp>
        <p:nvSpPr>
          <p:cNvPr id="4" name="Slide Number Placeholder 3"/>
          <p:cNvSpPr>
            <a:spLocks noGrp="1"/>
          </p:cNvSpPr>
          <p:nvPr>
            <p:ph type="sldNum" sz="quarter" idx="10"/>
          </p:nvPr>
        </p:nvSpPr>
        <p:spPr/>
        <p:txBody>
          <a:bodyPr/>
          <a:lstStyle/>
          <a:p>
            <a:fld id="{3B4CB758-BDB1-C34C-9F6B-BDE2E8A5DC3E}" type="slidenum">
              <a:rPr lang="en-US" smtClean="0"/>
              <a:t>5</a:t>
            </a:fld>
            <a:endParaRPr lang="en-US"/>
          </a:p>
        </p:txBody>
      </p:sp>
    </p:spTree>
    <p:extLst>
      <p:ext uri="{BB962C8B-B14F-4D97-AF65-F5344CB8AC3E}">
        <p14:creationId xmlns:p14="http://schemas.microsoft.com/office/powerpoint/2010/main" val="2964128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Lord</a:t>
            </a:r>
            <a:r>
              <a:rPr lang="en-US" baseline="0" dirty="0" smtClean="0"/>
              <a:t> Byron was interested in many fields. His main field was poetry. He wrote romantic poems, a lot of them described love between two couples. He loved travelling around the world. He lived in Italy for seven years, and later joined a war fighting the Ottoman Empire. He was in interested in acting too. He acted in two plays that were organized by the community. One of his major poetry was Fugitive Pieces, it was very popular. (</a:t>
            </a:r>
            <a:r>
              <a:rPr lang="en-US" baseline="0" dirty="0" err="1" smtClean="0"/>
              <a:t>poetryfoundation.org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4CB758-BDB1-C34C-9F6B-BDE2E8A5DC3E}" type="slidenum">
              <a:rPr lang="en-US" smtClean="0"/>
              <a:t>6</a:t>
            </a:fld>
            <a:endParaRPr lang="en-US"/>
          </a:p>
        </p:txBody>
      </p:sp>
    </p:spTree>
    <p:extLst>
      <p:ext uri="{BB962C8B-B14F-4D97-AF65-F5344CB8AC3E}">
        <p14:creationId xmlns:p14="http://schemas.microsoft.com/office/powerpoint/2010/main" val="494914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Lord Byron's</a:t>
            </a:r>
            <a:r>
              <a:rPr lang="en-US" baseline="0" dirty="0" smtClean="0"/>
              <a:t> later years were filled with illness. He had a strong fever that continued for weeks. Doctors tried their best to save his life, but it was inefficient. After ten days George Gordon’s soul rested in peace. He died age of 36 that was on April 19</a:t>
            </a:r>
            <a:r>
              <a:rPr lang="en-US" baseline="30000" dirty="0" smtClean="0"/>
              <a:t>th</a:t>
            </a:r>
            <a:r>
              <a:rPr lang="en-US" baseline="0" dirty="0" smtClean="0"/>
              <a:t> 1824.(</a:t>
            </a:r>
            <a:r>
              <a:rPr lang="en-US" baseline="0" dirty="0" err="1" smtClean="0"/>
              <a:t>englishhistory.net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3B4CB758-BDB1-C34C-9F6B-BDE2E8A5DC3E}" type="slidenum">
              <a:rPr lang="en-US" smtClean="0"/>
              <a:t>7</a:t>
            </a:fld>
            <a:endParaRPr lang="en-US"/>
          </a:p>
        </p:txBody>
      </p:sp>
    </p:spTree>
    <p:extLst>
      <p:ext uri="{BB962C8B-B14F-4D97-AF65-F5344CB8AC3E}">
        <p14:creationId xmlns:p14="http://schemas.microsoft.com/office/powerpoint/2010/main" val="4057998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cocnlusion</a:t>
            </a:r>
            <a:r>
              <a:rPr lang="en-US" dirty="0" smtClean="0"/>
              <a:t>, Lord Byron</a:t>
            </a:r>
            <a:r>
              <a:rPr lang="en-US" baseline="0" dirty="0" smtClean="0"/>
              <a:t> was an English poet that was born on January 22</a:t>
            </a:r>
            <a:r>
              <a:rPr lang="en-US" baseline="30000" dirty="0" smtClean="0"/>
              <a:t>nd</a:t>
            </a:r>
            <a:r>
              <a:rPr lang="en-US" baseline="0" dirty="0" smtClean="0"/>
              <a:t> 1788. he wrote romantic poetry. He was interested in traveling around the world. He was an inspiration or an idol to a lot of people. Fever cause his death. He rested in peace on April 19</a:t>
            </a:r>
            <a:r>
              <a:rPr lang="en-US" baseline="30000" dirty="0" smtClean="0"/>
              <a:t>th</a:t>
            </a:r>
            <a:r>
              <a:rPr lang="en-US" baseline="0" dirty="0" smtClean="0"/>
              <a:t> 1824.(</a:t>
            </a:r>
            <a:r>
              <a:rPr lang="pl-PL" baseline="0" dirty="0" err="1" smtClean="0"/>
              <a:t>poets.org</a:t>
            </a:r>
            <a:r>
              <a:rPr lang="pl-PL" baseline="0" dirty="0" smtClean="0"/>
              <a:t>)</a:t>
            </a:r>
            <a:endParaRPr lang="en-US" dirty="0"/>
          </a:p>
        </p:txBody>
      </p:sp>
      <p:sp>
        <p:nvSpPr>
          <p:cNvPr id="4" name="Slide Number Placeholder 3"/>
          <p:cNvSpPr>
            <a:spLocks noGrp="1"/>
          </p:cNvSpPr>
          <p:nvPr>
            <p:ph type="sldNum" sz="quarter" idx="10"/>
          </p:nvPr>
        </p:nvSpPr>
        <p:spPr/>
        <p:txBody>
          <a:bodyPr/>
          <a:lstStyle/>
          <a:p>
            <a:fld id="{3B4CB758-BDB1-C34C-9F6B-BDE2E8A5DC3E}" type="slidenum">
              <a:rPr lang="en-US" smtClean="0"/>
              <a:t>8</a:t>
            </a:fld>
            <a:endParaRPr lang="en-US"/>
          </a:p>
        </p:txBody>
      </p:sp>
    </p:spTree>
    <p:extLst>
      <p:ext uri="{BB962C8B-B14F-4D97-AF65-F5344CB8AC3E}">
        <p14:creationId xmlns:p14="http://schemas.microsoft.com/office/powerpoint/2010/main" val="345659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4CB758-BDB1-C34C-9F6B-BDE2E8A5DC3E}" type="slidenum">
              <a:rPr lang="en-US" smtClean="0"/>
              <a:t>10</a:t>
            </a:fld>
            <a:endParaRPr lang="en-US"/>
          </a:p>
        </p:txBody>
      </p:sp>
    </p:spTree>
    <p:extLst>
      <p:ext uri="{BB962C8B-B14F-4D97-AF65-F5344CB8AC3E}">
        <p14:creationId xmlns:p14="http://schemas.microsoft.com/office/powerpoint/2010/main" val="104553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03E815-57EC-4646-944B-E48AECE76410}"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3E815-57EC-4646-944B-E48AECE76410}"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7C6D2-E2AE-AC4D-9447-51EB2928464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3E815-57EC-4646-944B-E48AECE76410}"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7C6D2-E2AE-AC4D-9447-51EB2928464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03E815-57EC-4646-944B-E48AECE76410}"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7C6D2-E2AE-AC4D-9447-51EB2928464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03E815-57EC-4646-944B-E48AECE76410}" type="datetimeFigureOut">
              <a:rPr lang="en-US" smtClean="0"/>
              <a:t>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7C6D2-E2AE-AC4D-9447-51EB2928464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03E815-57EC-4646-944B-E48AECE76410}"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7C6D2-E2AE-AC4D-9447-51EB2928464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03E815-57EC-4646-944B-E48AECE76410}" type="datetimeFigureOut">
              <a:rPr lang="en-US" smtClean="0"/>
              <a:t>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7C6D2-E2AE-AC4D-9447-51EB2928464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03E815-57EC-4646-944B-E48AECE76410}" type="datetimeFigureOut">
              <a:rPr lang="en-US" smtClean="0"/>
              <a:t>1/22/14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7C6D2-E2AE-AC4D-9447-51EB2928464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3E815-57EC-4646-944B-E48AECE76410}" type="datetimeFigureOut">
              <a:rPr lang="en-US" smtClean="0"/>
              <a:t>1/22/14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7C6D2-E2AE-AC4D-9447-51EB2928464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03E815-57EC-4646-944B-E48AECE76410}" type="datetimeFigureOut">
              <a:rPr lang="en-US" smtClean="0"/>
              <a:t>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E03E815-57EC-4646-944B-E48AECE76410}" type="datetimeFigureOut">
              <a:rPr lang="en-US" smtClean="0"/>
              <a:t>1/22/14</a:t>
            </a:fld>
            <a:endParaRPr lang="en-US"/>
          </a:p>
        </p:txBody>
      </p:sp>
      <p:sp>
        <p:nvSpPr>
          <p:cNvPr id="9" name="Slide Number Placeholder 8"/>
          <p:cNvSpPr>
            <a:spLocks noGrp="1"/>
          </p:cNvSpPr>
          <p:nvPr>
            <p:ph type="sldNum" sz="quarter" idx="11"/>
          </p:nvPr>
        </p:nvSpPr>
        <p:spPr/>
        <p:txBody>
          <a:bodyPr/>
          <a:lstStyle/>
          <a:p>
            <a:fld id="{B597C6D2-E2AE-AC4D-9447-51EB2928464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597C6D2-E2AE-AC4D-9447-51EB29284641}"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E03E815-57EC-4646-944B-E48AECE76410}" type="datetimeFigureOut">
              <a:rPr lang="en-US" smtClean="0"/>
              <a:t>1/22/14</a:t>
            </a:fld>
            <a:endParaRPr lang="en-US"/>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3289" y="1924378"/>
            <a:ext cx="8227315" cy="3925730"/>
          </a:xfrm>
        </p:spPr>
        <p:txBody>
          <a:bodyPr>
            <a:normAutofit fontScale="90000"/>
          </a:bodyPr>
          <a:lstStyle/>
          <a:p>
            <a:r>
              <a:rPr lang="en-US" dirty="0" smtClean="0"/>
              <a:t>Research</a:t>
            </a:r>
            <a:br>
              <a:rPr lang="en-US" dirty="0" smtClean="0"/>
            </a:br>
            <a:r>
              <a:rPr lang="en-US" dirty="0" smtClean="0"/>
              <a:t>Ali Adel </a:t>
            </a:r>
            <a:r>
              <a:rPr lang="en-US" dirty="0" err="1" smtClean="0"/>
              <a:t>AlBinali</a:t>
            </a:r>
            <a:r>
              <a:rPr lang="en-US" dirty="0" smtClean="0"/>
              <a:t/>
            </a:r>
            <a:br>
              <a:rPr lang="en-US" dirty="0" smtClean="0"/>
            </a:br>
            <a:r>
              <a:rPr lang="en-US" dirty="0" smtClean="0"/>
              <a:t>Mrs. </a:t>
            </a:r>
            <a:r>
              <a:rPr lang="en-US" dirty="0" err="1" smtClean="0"/>
              <a:t>Timm</a:t>
            </a:r>
            <a:r>
              <a:rPr lang="en-US" dirty="0" smtClean="0"/>
              <a:t/>
            </a:r>
            <a:br>
              <a:rPr lang="en-US" dirty="0" smtClean="0"/>
            </a:br>
            <a:r>
              <a:rPr lang="en-US" dirty="0" smtClean="0"/>
              <a:t>12E</a:t>
            </a:r>
            <a:br>
              <a:rPr lang="en-US" dirty="0" smtClean="0"/>
            </a:br>
            <a:r>
              <a:rPr lang="en-US" dirty="0" smtClean="0"/>
              <a:t>January 19</a:t>
            </a:r>
            <a:r>
              <a:rPr lang="en-US" baseline="30000" dirty="0" smtClean="0"/>
              <a:t>th</a:t>
            </a:r>
            <a:r>
              <a:rPr lang="en-US" dirty="0" smtClean="0"/>
              <a:t>, 2014</a:t>
            </a:r>
            <a:endParaRPr lang="en-US" dirty="0"/>
          </a:p>
        </p:txBody>
      </p:sp>
    </p:spTree>
    <p:extLst>
      <p:ext uri="{BB962C8B-B14F-4D97-AF65-F5344CB8AC3E}">
        <p14:creationId xmlns:p14="http://schemas.microsoft.com/office/powerpoint/2010/main" val="3296943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Continuation..</a:t>
            </a:r>
            <a:endParaRPr lang="en-US" dirty="0"/>
          </a:p>
        </p:txBody>
      </p:sp>
      <p:sp>
        <p:nvSpPr>
          <p:cNvPr id="3" name="Content Placeholder 2"/>
          <p:cNvSpPr>
            <a:spLocks noGrp="1"/>
          </p:cNvSpPr>
          <p:nvPr>
            <p:ph idx="1"/>
          </p:nvPr>
        </p:nvSpPr>
        <p:spPr>
          <a:xfrm>
            <a:off x="457200" y="1417638"/>
            <a:ext cx="8229599" cy="4646560"/>
          </a:xfrm>
        </p:spPr>
        <p:txBody>
          <a:bodyPr>
            <a:normAutofit fontScale="85000" lnSpcReduction="10000"/>
          </a:bodyPr>
          <a:lstStyle/>
          <a:p>
            <a:r>
              <a:rPr lang="fr-FR" sz="2800" dirty="0">
                <a:latin typeface="Times New Roman"/>
                <a:cs typeface="Times New Roman"/>
              </a:rPr>
              <a:t>"Missolonghi </a:t>
            </a:r>
            <a:r>
              <a:rPr lang="fr-FR" sz="2800" dirty="0" err="1">
                <a:latin typeface="Times New Roman"/>
                <a:cs typeface="Times New Roman"/>
              </a:rPr>
              <a:t>Memoirs</a:t>
            </a:r>
            <a:r>
              <a:rPr lang="fr-FR" sz="2800" dirty="0">
                <a:latin typeface="Times New Roman"/>
                <a:cs typeface="Times New Roman"/>
              </a:rPr>
              <a:t>: Lord Byron in </a:t>
            </a:r>
            <a:r>
              <a:rPr lang="fr-FR" sz="2800" dirty="0" err="1">
                <a:latin typeface="Times New Roman"/>
                <a:cs typeface="Times New Roman"/>
              </a:rPr>
              <a:t>Greece</a:t>
            </a:r>
            <a:r>
              <a:rPr lang="fr-FR" sz="2800" dirty="0">
                <a:latin typeface="Times New Roman"/>
                <a:cs typeface="Times New Roman"/>
              </a:rPr>
              <a:t>." </a:t>
            </a:r>
            <a:r>
              <a:rPr lang="fr-FR" sz="2800" dirty="0" smtClean="0">
                <a:latin typeface="Times New Roman"/>
                <a:cs typeface="Times New Roman"/>
              </a:rPr>
              <a:t>					</a:t>
            </a:r>
            <a:r>
              <a:rPr lang="fr-FR" sz="2800" i="1" dirty="0" smtClean="0">
                <a:latin typeface="Times New Roman"/>
                <a:cs typeface="Times New Roman"/>
              </a:rPr>
              <a:t>Missolonghi </a:t>
            </a:r>
            <a:r>
              <a:rPr lang="fr-FR" sz="2800" i="1" dirty="0" err="1">
                <a:latin typeface="Times New Roman"/>
                <a:cs typeface="Times New Roman"/>
              </a:rPr>
              <a:t>Memoirs</a:t>
            </a:r>
            <a:r>
              <a:rPr lang="fr-FR" sz="2800" i="1" dirty="0">
                <a:latin typeface="Times New Roman"/>
                <a:cs typeface="Times New Roman"/>
              </a:rPr>
              <a:t>: Lord Byron in </a:t>
            </a:r>
            <a:r>
              <a:rPr lang="fr-FR" sz="2800" i="1" dirty="0" err="1">
                <a:latin typeface="Times New Roman"/>
                <a:cs typeface="Times New Roman"/>
              </a:rPr>
              <a:t>Greece</a:t>
            </a:r>
            <a:r>
              <a:rPr lang="fr-FR" sz="2800" dirty="0">
                <a:latin typeface="Times New Roman"/>
                <a:cs typeface="Times New Roman"/>
              </a:rPr>
              <a:t>. </a:t>
            </a:r>
            <a:r>
              <a:rPr lang="fr-FR" sz="2800" dirty="0" err="1">
                <a:latin typeface="Times New Roman"/>
                <a:cs typeface="Times New Roman"/>
              </a:rPr>
              <a:t>N.p</a:t>
            </a:r>
            <a:r>
              <a:rPr lang="fr-FR" sz="2800" dirty="0">
                <a:latin typeface="Times New Roman"/>
                <a:cs typeface="Times New Roman"/>
              </a:rPr>
              <a:t>., </a:t>
            </a:r>
            <a:r>
              <a:rPr lang="fr-FR" sz="2800" dirty="0" smtClean="0">
                <a:latin typeface="Times New Roman"/>
                <a:cs typeface="Times New Roman"/>
              </a:rPr>
              <a:t>			 </a:t>
            </a:r>
            <a:r>
              <a:rPr lang="fr-FR" sz="2800" dirty="0" err="1" smtClean="0">
                <a:latin typeface="Times New Roman"/>
                <a:cs typeface="Times New Roman"/>
              </a:rPr>
              <a:t>n.d</a:t>
            </a:r>
            <a:r>
              <a:rPr lang="fr-FR" sz="2800" dirty="0">
                <a:latin typeface="Times New Roman"/>
                <a:cs typeface="Times New Roman"/>
              </a:rPr>
              <a:t>. </a:t>
            </a:r>
            <a:r>
              <a:rPr lang="fr-FR" sz="2800" dirty="0" smtClean="0">
                <a:latin typeface="Times New Roman"/>
                <a:cs typeface="Times New Roman"/>
              </a:rPr>
              <a:t>	Web</a:t>
            </a:r>
            <a:r>
              <a:rPr lang="fr-FR" sz="2800" dirty="0">
                <a:latin typeface="Times New Roman"/>
                <a:cs typeface="Times New Roman"/>
              </a:rPr>
              <a:t>. 19 Jan. 2014</a:t>
            </a:r>
            <a:r>
              <a:rPr lang="fr-FR" sz="2800" dirty="0" smtClean="0">
                <a:latin typeface="Times New Roman"/>
                <a:cs typeface="Times New Roman"/>
              </a:rPr>
              <a:t>.</a:t>
            </a:r>
          </a:p>
          <a:p>
            <a:endParaRPr lang="fr-FR" sz="2800" dirty="0" smtClean="0">
              <a:latin typeface="Times New Roman"/>
              <a:cs typeface="Times New Roman"/>
            </a:endParaRPr>
          </a:p>
          <a:p>
            <a:r>
              <a:rPr lang="en-US" sz="2800" dirty="0">
                <a:latin typeface="Times New Roman"/>
                <a:cs typeface="Times New Roman"/>
              </a:rPr>
              <a:t>George Gordon Byron, 6th Baron Byron (English Poet)." </a:t>
            </a:r>
            <a:r>
              <a:rPr lang="en-US" sz="2800" dirty="0" smtClean="0">
                <a:latin typeface="Times New Roman"/>
                <a:cs typeface="Times New Roman"/>
              </a:rPr>
              <a:t>		</a:t>
            </a:r>
            <a:r>
              <a:rPr lang="en-US" sz="2800" i="1" dirty="0" smtClean="0">
                <a:latin typeface="Times New Roman"/>
                <a:cs typeface="Times New Roman"/>
              </a:rPr>
              <a:t>Encyclopedia </a:t>
            </a:r>
            <a:r>
              <a:rPr lang="en-US" sz="2800" i="1" dirty="0">
                <a:latin typeface="Times New Roman"/>
                <a:cs typeface="Times New Roman"/>
              </a:rPr>
              <a:t>Britannica Online</a:t>
            </a:r>
            <a:r>
              <a:rPr lang="en-US" sz="2800" dirty="0">
                <a:latin typeface="Times New Roman"/>
                <a:cs typeface="Times New Roman"/>
              </a:rPr>
              <a:t>. Encyclopedia </a:t>
            </a:r>
            <a:r>
              <a:rPr lang="en-US" sz="2800" dirty="0" smtClean="0">
                <a:latin typeface="Times New Roman"/>
                <a:cs typeface="Times New Roman"/>
              </a:rPr>
              <a:t>				 Britannica</a:t>
            </a:r>
            <a:r>
              <a:rPr lang="en-US" sz="2800" dirty="0">
                <a:latin typeface="Times New Roman"/>
                <a:cs typeface="Times New Roman"/>
              </a:rPr>
              <a:t>, </a:t>
            </a:r>
            <a:r>
              <a:rPr lang="en-US" sz="2800" dirty="0" err="1">
                <a:latin typeface="Times New Roman"/>
                <a:cs typeface="Times New Roman"/>
              </a:rPr>
              <a:t>n.d.</a:t>
            </a:r>
            <a:r>
              <a:rPr lang="en-US" sz="2800" dirty="0">
                <a:latin typeface="Times New Roman"/>
                <a:cs typeface="Times New Roman"/>
              </a:rPr>
              <a:t> Web. 19 Jan. 2014</a:t>
            </a:r>
            <a:r>
              <a:rPr lang="en-US" sz="2800" dirty="0" smtClean="0">
                <a:latin typeface="Times New Roman"/>
                <a:cs typeface="Times New Roman"/>
              </a:rPr>
              <a:t>.</a:t>
            </a:r>
          </a:p>
          <a:p>
            <a:endParaRPr lang="en-US" sz="2800" dirty="0" smtClean="0">
              <a:latin typeface="Times New Roman"/>
              <a:cs typeface="Times New Roman"/>
            </a:endParaRPr>
          </a:p>
          <a:p>
            <a:r>
              <a:rPr lang="is-IS" sz="2800" dirty="0">
                <a:latin typeface="Times New Roman"/>
                <a:cs typeface="Times New Roman"/>
              </a:rPr>
              <a:t>"Romantic Circlesbeta." </a:t>
            </a:r>
            <a:r>
              <a:rPr lang="is-IS" sz="2800" i="1" dirty="0">
                <a:latin typeface="Times New Roman"/>
                <a:cs typeface="Times New Roman"/>
              </a:rPr>
              <a:t>1778-1800</a:t>
            </a:r>
            <a:r>
              <a:rPr lang="is-IS" sz="2800" dirty="0">
                <a:latin typeface="Times New Roman"/>
                <a:cs typeface="Times New Roman"/>
              </a:rPr>
              <a:t>. N.p., n.d. Web. 19 </a:t>
            </a:r>
            <a:r>
              <a:rPr lang="is-IS" sz="2800" dirty="0" smtClean="0">
                <a:latin typeface="Times New Roman"/>
                <a:cs typeface="Times New Roman"/>
              </a:rPr>
              <a:t>			Jan</a:t>
            </a:r>
            <a:r>
              <a:rPr lang="is-IS" sz="2800" dirty="0">
                <a:latin typeface="Times New Roman"/>
                <a:cs typeface="Times New Roman"/>
              </a:rPr>
              <a:t>. </a:t>
            </a:r>
            <a:r>
              <a:rPr lang="is-IS" sz="2800" dirty="0" smtClean="0">
                <a:latin typeface="Times New Roman"/>
                <a:cs typeface="Times New Roman"/>
              </a:rPr>
              <a:t>2014</a:t>
            </a:r>
          </a:p>
          <a:p>
            <a:endParaRPr lang="is-IS" sz="2800" dirty="0" smtClean="0">
              <a:latin typeface="Times New Roman"/>
              <a:cs typeface="Times New Roman"/>
            </a:endParaRPr>
          </a:p>
          <a:p>
            <a:r>
              <a:rPr lang="is-IS" sz="2800" dirty="0">
                <a:latin typeface="Times New Roman"/>
                <a:cs typeface="Times New Roman"/>
              </a:rPr>
              <a:t>"Lord Byron." </a:t>
            </a:r>
            <a:r>
              <a:rPr lang="is-IS" sz="2800" i="1" dirty="0">
                <a:latin typeface="Times New Roman"/>
                <a:cs typeface="Times New Roman"/>
              </a:rPr>
              <a:t>Lord Byron</a:t>
            </a:r>
            <a:r>
              <a:rPr lang="is-IS" sz="2800" dirty="0">
                <a:latin typeface="Times New Roman"/>
                <a:cs typeface="Times New Roman"/>
              </a:rPr>
              <a:t>. N.p., n.d. Web. 19 Jan. 2014.</a:t>
            </a:r>
            <a:endParaRPr lang="is-IS" sz="2800" dirty="0" smtClean="0">
              <a:latin typeface="Times New Roman"/>
              <a:cs typeface="Times New Roman"/>
            </a:endParaRPr>
          </a:p>
          <a:p>
            <a:endParaRPr lang="is-IS" dirty="0" smtClean="0"/>
          </a:p>
          <a:p>
            <a:endParaRPr lang="en-US" dirty="0" smtClean="0"/>
          </a:p>
          <a:p>
            <a:endParaRPr lang="fr-FR" dirty="0" smtClean="0"/>
          </a:p>
          <a:p>
            <a:endParaRPr lang="en-US" dirty="0"/>
          </a:p>
        </p:txBody>
      </p:sp>
    </p:spTree>
    <p:extLst>
      <p:ext uri="{BB962C8B-B14F-4D97-AF65-F5344CB8AC3E}">
        <p14:creationId xmlns:p14="http://schemas.microsoft.com/office/powerpoint/2010/main" val="3592097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0"/>
            <a:ext cx="7373643" cy="4525963"/>
          </a:xfrm>
        </p:spPr>
        <p:txBody>
          <a:bodyPr/>
          <a:lstStyle/>
          <a:p>
            <a:r>
              <a:rPr lang="en-US" dirty="0" smtClean="0"/>
              <a:t>“ If I don</a:t>
            </a:r>
            <a:r>
              <a:rPr lang="fr-FR" dirty="0" smtClean="0"/>
              <a:t>’</a:t>
            </a:r>
            <a:r>
              <a:rPr lang="en-US" dirty="0" smtClean="0"/>
              <a:t>t write to empty my mind, I go mad”</a:t>
            </a:r>
          </a:p>
          <a:p>
            <a:r>
              <a:rPr lang="en-US" dirty="0" smtClean="0"/>
              <a:t>Lord Byron, George Gordon</a:t>
            </a:r>
          </a:p>
          <a:p>
            <a:r>
              <a:rPr lang="en-US" dirty="0" smtClean="0"/>
              <a:t>English poet</a:t>
            </a:r>
          </a:p>
          <a:p>
            <a:r>
              <a:rPr lang="en-US" dirty="0" smtClean="0"/>
              <a:t>Born on January 22</a:t>
            </a:r>
            <a:r>
              <a:rPr lang="en-US" baseline="30000" dirty="0" smtClean="0"/>
              <a:t>nd</a:t>
            </a:r>
            <a:r>
              <a:rPr lang="en-US" dirty="0" smtClean="0"/>
              <a:t>, 1788</a:t>
            </a:r>
          </a:p>
          <a:p>
            <a:r>
              <a:rPr lang="en-US" dirty="0" smtClean="0"/>
              <a:t>Died on April 19</a:t>
            </a:r>
            <a:r>
              <a:rPr lang="en-US" baseline="30000" dirty="0" smtClean="0"/>
              <a:t>th</a:t>
            </a:r>
            <a:r>
              <a:rPr lang="en-US" dirty="0" smtClean="0"/>
              <a:t>, 1824</a:t>
            </a:r>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5718881" y="2719406"/>
            <a:ext cx="2967919" cy="3923931"/>
          </a:xfrm>
          <a:prstGeom prst="rect">
            <a:avLst/>
          </a:prstGeom>
        </p:spPr>
      </p:pic>
    </p:spTree>
    <p:extLst>
      <p:ext uri="{BB962C8B-B14F-4D97-AF65-F5344CB8AC3E}">
        <p14:creationId xmlns:p14="http://schemas.microsoft.com/office/powerpoint/2010/main" val="334250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a:t>
            </a:r>
            <a:endParaRPr lang="en-US" dirty="0"/>
          </a:p>
        </p:txBody>
      </p:sp>
      <p:sp>
        <p:nvSpPr>
          <p:cNvPr id="3" name="Content Placeholder 2"/>
          <p:cNvSpPr>
            <a:spLocks noGrp="1"/>
          </p:cNvSpPr>
          <p:nvPr>
            <p:ph idx="1"/>
          </p:nvPr>
        </p:nvSpPr>
        <p:spPr/>
        <p:txBody>
          <a:bodyPr>
            <a:normAutofit/>
          </a:bodyPr>
          <a:lstStyle/>
          <a:p>
            <a:r>
              <a:rPr lang="en-US" sz="3600" dirty="0" smtClean="0"/>
              <a:t>Captain John Byron, Mad Jack- Father</a:t>
            </a:r>
          </a:p>
          <a:p>
            <a:r>
              <a:rPr lang="en-US" sz="3600" dirty="0" smtClean="0"/>
              <a:t>Catherine Gordon- Mother</a:t>
            </a:r>
          </a:p>
          <a:p>
            <a:r>
              <a:rPr lang="en-US" sz="3600" dirty="0" smtClean="0"/>
              <a:t>Anna Isabella Byron- wife</a:t>
            </a:r>
          </a:p>
          <a:p>
            <a:r>
              <a:rPr lang="en-US" sz="3600" dirty="0" smtClean="0"/>
              <a:t>Augusta- half sister</a:t>
            </a:r>
          </a:p>
          <a:p>
            <a:r>
              <a:rPr lang="en-US" sz="3600" dirty="0" smtClean="0"/>
              <a:t>Ada Lovelace, Elizabeth Medora Leigh, Allegra Byron- children</a:t>
            </a:r>
          </a:p>
        </p:txBody>
      </p:sp>
      <p:pic>
        <p:nvPicPr>
          <p:cNvPr id="4" name="Picture 3" descr="John_Byron-Joshua_Reynolds-1759_.jpg"/>
          <p:cNvPicPr>
            <a:picLocks noChangeAspect="1"/>
          </p:cNvPicPr>
          <p:nvPr/>
        </p:nvPicPr>
        <p:blipFill>
          <a:blip r:embed="rId3">
            <a:alphaModFix amt="52000"/>
            <a:extLst>
              <a:ext uri="{28A0092B-C50C-407E-A947-70E740481C1C}">
                <a14:useLocalDpi xmlns:a14="http://schemas.microsoft.com/office/drawing/2010/main" val="0"/>
              </a:ext>
            </a:extLst>
          </a:blip>
          <a:stretch>
            <a:fillRect/>
          </a:stretch>
        </p:blipFill>
        <p:spPr>
          <a:xfrm>
            <a:off x="4278702" y="1402223"/>
            <a:ext cx="4147508" cy="4998577"/>
          </a:xfrm>
          <a:prstGeom prst="rect">
            <a:avLst/>
          </a:prstGeom>
        </p:spPr>
      </p:pic>
    </p:spTree>
    <p:extLst>
      <p:ext uri="{BB962C8B-B14F-4D97-AF65-F5344CB8AC3E}">
        <p14:creationId xmlns:p14="http://schemas.microsoft.com/office/powerpoint/2010/main" val="2294149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a:bodyPr>
          <a:lstStyle/>
          <a:p>
            <a:r>
              <a:rPr lang="en-US" sz="4000" dirty="0" smtClean="0"/>
              <a:t>Harrow School 1801-1805</a:t>
            </a:r>
          </a:p>
          <a:p>
            <a:r>
              <a:rPr lang="en-US" sz="4000" dirty="0" smtClean="0"/>
              <a:t>Trinity College, Cambridge 1805-1808</a:t>
            </a:r>
          </a:p>
          <a:p>
            <a:endParaRPr lang="en-US" sz="4000" dirty="0"/>
          </a:p>
        </p:txBody>
      </p:sp>
      <p:pic>
        <p:nvPicPr>
          <p:cNvPr id="4" name="Picture 3" descr="trint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927" y="3255704"/>
            <a:ext cx="5453873" cy="2870459"/>
          </a:xfrm>
          <a:prstGeom prst="rect">
            <a:avLst/>
          </a:prstGeom>
        </p:spPr>
      </p:pic>
    </p:spTree>
    <p:extLst>
      <p:ext uri="{BB962C8B-B14F-4D97-AF65-F5344CB8AC3E}">
        <p14:creationId xmlns:p14="http://schemas.microsoft.com/office/powerpoint/2010/main" val="3129513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a:t>
            </a:r>
            <a:endParaRPr lang="en-US" dirty="0"/>
          </a:p>
        </p:txBody>
      </p:sp>
      <p:sp>
        <p:nvSpPr>
          <p:cNvPr id="3" name="Content Placeholder 2"/>
          <p:cNvSpPr>
            <a:spLocks noGrp="1"/>
          </p:cNvSpPr>
          <p:nvPr>
            <p:ph idx="1"/>
          </p:nvPr>
        </p:nvSpPr>
        <p:spPr>
          <a:xfrm>
            <a:off x="457200" y="1459092"/>
            <a:ext cx="8229600" cy="4525963"/>
          </a:xfrm>
        </p:spPr>
        <p:txBody>
          <a:bodyPr/>
          <a:lstStyle/>
          <a:p>
            <a:r>
              <a:rPr lang="en-US" sz="4400" dirty="0" smtClean="0"/>
              <a:t>Poet</a:t>
            </a:r>
          </a:p>
          <a:p>
            <a:r>
              <a:rPr lang="en-US" sz="4400" dirty="0" smtClean="0"/>
              <a:t>He was a romantic paradox</a:t>
            </a:r>
          </a:p>
          <a:p>
            <a:r>
              <a:rPr lang="en-US" sz="4400" dirty="0" smtClean="0"/>
              <a:t>Established his own characters that earned him the title of Byronic Hero</a:t>
            </a:r>
          </a:p>
          <a:p>
            <a:endParaRPr lang="en-US" dirty="0" smtClean="0"/>
          </a:p>
          <a:p>
            <a:endParaRPr lang="en-US" dirty="0" smtClean="0"/>
          </a:p>
          <a:p>
            <a:endParaRPr lang="en-US" dirty="0" smtClean="0"/>
          </a:p>
          <a:p>
            <a:endParaRPr lang="en-US" dirty="0" smtClean="0"/>
          </a:p>
          <a:p>
            <a:pPr lvl="1"/>
            <a:endParaRPr lang="en-US" dirty="0" smtClean="0"/>
          </a:p>
          <a:p>
            <a:endParaRPr lang="en-US" dirty="0"/>
          </a:p>
        </p:txBody>
      </p:sp>
      <p:pic>
        <p:nvPicPr>
          <p:cNvPr id="4" name="Picture 3" descr="492px-Lord_Byron_coloured_drawing.png"/>
          <p:cNvPicPr>
            <a:picLocks noChangeAspect="1"/>
          </p:cNvPicPr>
          <p:nvPr/>
        </p:nvPicPr>
        <p:blipFill>
          <a:blip r:embed="rId3">
            <a:alphaModFix amt="28000"/>
            <a:extLst>
              <a:ext uri="{28A0092B-C50C-407E-A947-70E740481C1C}">
                <a14:useLocalDpi xmlns:a14="http://schemas.microsoft.com/office/drawing/2010/main" val="0"/>
              </a:ext>
            </a:extLst>
          </a:blip>
          <a:stretch>
            <a:fillRect/>
          </a:stretch>
        </p:blipFill>
        <p:spPr>
          <a:xfrm>
            <a:off x="2829176" y="0"/>
            <a:ext cx="5632948" cy="6858000"/>
          </a:xfrm>
          <a:prstGeom prst="rect">
            <a:avLst/>
          </a:prstGeom>
        </p:spPr>
      </p:pic>
    </p:spTree>
    <p:extLst>
      <p:ext uri="{BB962C8B-B14F-4D97-AF65-F5344CB8AC3E}">
        <p14:creationId xmlns:p14="http://schemas.microsoft.com/office/powerpoint/2010/main" val="2971526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Interests and Accomplishments</a:t>
            </a:r>
            <a:endParaRPr lang="en-US" dirty="0"/>
          </a:p>
        </p:txBody>
      </p:sp>
      <p:sp>
        <p:nvSpPr>
          <p:cNvPr id="3" name="Content Placeholder 2"/>
          <p:cNvSpPr>
            <a:spLocks noGrp="1"/>
          </p:cNvSpPr>
          <p:nvPr>
            <p:ph idx="1"/>
          </p:nvPr>
        </p:nvSpPr>
        <p:spPr/>
        <p:txBody>
          <a:bodyPr/>
          <a:lstStyle/>
          <a:p>
            <a:r>
              <a:rPr lang="en-US" dirty="0" smtClean="0"/>
              <a:t>Interested in writing</a:t>
            </a:r>
          </a:p>
          <a:p>
            <a:pPr lvl="1"/>
            <a:r>
              <a:rPr lang="en-US" dirty="0" smtClean="0"/>
              <a:t>Poetry</a:t>
            </a:r>
          </a:p>
          <a:p>
            <a:pPr lvl="2"/>
            <a:r>
              <a:rPr lang="en-US" dirty="0" smtClean="0"/>
              <a:t>First volume poetry titled Fugitive Pieces</a:t>
            </a:r>
          </a:p>
          <a:p>
            <a:r>
              <a:rPr lang="en-US" dirty="0" smtClean="0"/>
              <a:t>Traveling around the world</a:t>
            </a:r>
          </a:p>
          <a:p>
            <a:r>
              <a:rPr lang="en-US" dirty="0" smtClean="0"/>
              <a:t>Acting </a:t>
            </a:r>
          </a:p>
          <a:p>
            <a:pPr lvl="1"/>
            <a:r>
              <a:rPr lang="en-US" dirty="0" smtClean="0"/>
              <a:t>He even acted in two plays that were organized by the community.</a:t>
            </a:r>
          </a:p>
          <a:p>
            <a:pPr marL="457200" lvl="1" indent="0">
              <a:buNone/>
            </a:pPr>
            <a:endParaRPr lang="en-US" dirty="0" smtClean="0"/>
          </a:p>
          <a:p>
            <a:pPr lvl="1"/>
            <a:endParaRPr lang="en-US" dirty="0" smtClean="0"/>
          </a:p>
        </p:txBody>
      </p:sp>
      <p:pic>
        <p:nvPicPr>
          <p:cNvPr id="4" name="Picture 3" descr="Lord_Byron_-_Selected_Poem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7435" y="3426005"/>
            <a:ext cx="2080919" cy="3204615"/>
          </a:xfrm>
          <a:prstGeom prst="rect">
            <a:avLst/>
          </a:prstGeom>
        </p:spPr>
      </p:pic>
    </p:spTree>
    <p:extLst>
      <p:ext uri="{BB962C8B-B14F-4D97-AF65-F5344CB8AC3E}">
        <p14:creationId xmlns:p14="http://schemas.microsoft.com/office/powerpoint/2010/main" val="2364191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 Years</a:t>
            </a:r>
            <a:endParaRPr lang="en-US" dirty="0"/>
          </a:p>
        </p:txBody>
      </p:sp>
      <p:sp>
        <p:nvSpPr>
          <p:cNvPr id="3" name="Content Placeholder 2"/>
          <p:cNvSpPr>
            <a:spLocks noGrp="1"/>
          </p:cNvSpPr>
          <p:nvPr>
            <p:ph idx="1"/>
          </p:nvPr>
        </p:nvSpPr>
        <p:spPr>
          <a:xfrm>
            <a:off x="457200" y="1600200"/>
            <a:ext cx="8229600" cy="4696549"/>
          </a:xfrm>
        </p:spPr>
        <p:txBody>
          <a:bodyPr>
            <a:normAutofit/>
          </a:bodyPr>
          <a:lstStyle/>
          <a:p>
            <a:r>
              <a:rPr lang="en-US" sz="3600" dirty="0" smtClean="0"/>
              <a:t>Illness</a:t>
            </a:r>
          </a:p>
          <a:p>
            <a:pPr lvl="1"/>
            <a:r>
              <a:rPr lang="en-US" sz="3600" dirty="0" smtClean="0"/>
              <a:t>Byron </a:t>
            </a:r>
            <a:r>
              <a:rPr lang="en-US" sz="3600" dirty="0"/>
              <a:t>fell ill with a fever. </a:t>
            </a:r>
            <a:endParaRPr lang="en-US" sz="3600" dirty="0" smtClean="0"/>
          </a:p>
          <a:p>
            <a:r>
              <a:rPr lang="en-US" sz="3600" dirty="0" smtClean="0"/>
              <a:t>Doctors tried their best</a:t>
            </a:r>
          </a:p>
          <a:p>
            <a:r>
              <a:rPr lang="en-US" sz="3600" dirty="0" smtClean="0"/>
              <a:t>Death</a:t>
            </a:r>
          </a:p>
          <a:p>
            <a:pPr lvl="1"/>
            <a:r>
              <a:rPr lang="en-US" sz="3600" dirty="0" smtClean="0"/>
              <a:t>April 19, 1824</a:t>
            </a:r>
          </a:p>
          <a:p>
            <a:pPr lvl="1"/>
            <a:r>
              <a:rPr lang="en-US" sz="3600" dirty="0" smtClean="0"/>
              <a:t>Age 36</a:t>
            </a:r>
          </a:p>
          <a:p>
            <a:pPr marL="457200" lvl="1" indent="0">
              <a:buNone/>
            </a:pPr>
            <a:endParaRPr lang="en-US" sz="3600" dirty="0"/>
          </a:p>
        </p:txBody>
      </p:sp>
      <p:pic>
        <p:nvPicPr>
          <p:cNvPr id="4" name="Picture 3"/>
          <p:cNvPicPr>
            <a:picLocks noChangeAspect="1"/>
          </p:cNvPicPr>
          <p:nvPr/>
        </p:nvPicPr>
        <p:blipFill>
          <a:blip r:embed="rId3"/>
          <a:stretch>
            <a:fillRect/>
          </a:stretch>
        </p:blipFill>
        <p:spPr>
          <a:xfrm>
            <a:off x="4632364" y="3828137"/>
            <a:ext cx="3712922" cy="2604005"/>
          </a:xfrm>
          <a:prstGeom prst="rect">
            <a:avLst/>
          </a:prstGeom>
        </p:spPr>
      </p:pic>
    </p:spTree>
    <p:extLst>
      <p:ext uri="{BB962C8B-B14F-4D97-AF65-F5344CB8AC3E}">
        <p14:creationId xmlns:p14="http://schemas.microsoft.com/office/powerpoint/2010/main" val="267496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onclusion</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Lord Byron born on January 22</a:t>
            </a:r>
            <a:r>
              <a:rPr lang="en-US" sz="4000" baseline="30000" dirty="0" smtClean="0"/>
              <a:t>nd</a:t>
            </a:r>
            <a:r>
              <a:rPr lang="en-US" sz="4000" dirty="0" smtClean="0"/>
              <a:t> 1788</a:t>
            </a:r>
          </a:p>
          <a:p>
            <a:r>
              <a:rPr lang="en-US" sz="4000" dirty="0" smtClean="0"/>
              <a:t>English poet</a:t>
            </a:r>
          </a:p>
          <a:p>
            <a:r>
              <a:rPr lang="en-US" sz="4000" dirty="0" smtClean="0"/>
              <a:t> Wrote romantic poetry</a:t>
            </a:r>
          </a:p>
          <a:p>
            <a:r>
              <a:rPr lang="en-US" sz="4000" dirty="0" smtClean="0"/>
              <a:t>Interested in traveling around the world</a:t>
            </a:r>
          </a:p>
          <a:p>
            <a:r>
              <a:rPr lang="en-US" sz="4000" dirty="0" smtClean="0"/>
              <a:t>Fever caused his death</a:t>
            </a:r>
          </a:p>
          <a:p>
            <a:endParaRPr lang="en-US" dirty="0" smtClean="0"/>
          </a:p>
          <a:p>
            <a:endParaRPr lang="en-US" dirty="0"/>
          </a:p>
        </p:txBody>
      </p:sp>
    </p:spTree>
    <p:extLst>
      <p:ext uri="{BB962C8B-B14F-4D97-AF65-F5344CB8AC3E}">
        <p14:creationId xmlns:p14="http://schemas.microsoft.com/office/powerpoint/2010/main" val="371842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p:txBody>
          <a:bodyPr>
            <a:normAutofit fontScale="92500" lnSpcReduction="20000"/>
          </a:bodyPr>
          <a:lstStyle/>
          <a:p>
            <a:r>
              <a:rPr lang="en-US" sz="2600" dirty="0">
                <a:latin typeface="Times New Roman"/>
                <a:cs typeface="Times New Roman"/>
              </a:rPr>
              <a:t>"George Gordon Byron." </a:t>
            </a:r>
            <a:r>
              <a:rPr lang="en-US" sz="2600" i="1" dirty="0" err="1">
                <a:latin typeface="Times New Roman"/>
                <a:cs typeface="Times New Roman"/>
              </a:rPr>
              <a:t>Poets.org</a:t>
            </a:r>
            <a:r>
              <a:rPr lang="en-US" sz="2600" dirty="0">
                <a:latin typeface="Times New Roman"/>
                <a:cs typeface="Times New Roman"/>
              </a:rPr>
              <a:t>. Academy of American </a:t>
            </a:r>
            <a:r>
              <a:rPr lang="en-US" sz="2600" dirty="0" smtClean="0">
                <a:latin typeface="Times New Roman"/>
                <a:cs typeface="Times New Roman"/>
              </a:rPr>
              <a:t>			Poets</a:t>
            </a:r>
            <a:r>
              <a:rPr lang="en-US" sz="2600" dirty="0">
                <a:latin typeface="Times New Roman"/>
                <a:cs typeface="Times New Roman"/>
              </a:rPr>
              <a:t>, </a:t>
            </a:r>
            <a:r>
              <a:rPr lang="en-US" sz="2600" dirty="0" err="1">
                <a:latin typeface="Times New Roman"/>
                <a:cs typeface="Times New Roman"/>
              </a:rPr>
              <a:t>n.d.</a:t>
            </a:r>
            <a:r>
              <a:rPr lang="en-US" sz="2600" dirty="0">
                <a:latin typeface="Times New Roman"/>
                <a:cs typeface="Times New Roman"/>
              </a:rPr>
              <a:t> Web. 19 Jan. 2014</a:t>
            </a:r>
            <a:r>
              <a:rPr lang="en-US" sz="2600" dirty="0" smtClean="0">
                <a:latin typeface="Times New Roman"/>
                <a:cs typeface="Times New Roman"/>
              </a:rPr>
              <a:t>.</a:t>
            </a:r>
          </a:p>
          <a:p>
            <a:endParaRPr lang="en-US" sz="2600" dirty="0" smtClean="0">
              <a:latin typeface="Times New Roman"/>
              <a:cs typeface="Times New Roman"/>
            </a:endParaRPr>
          </a:p>
          <a:p>
            <a:r>
              <a:rPr lang="en-US" sz="2600" dirty="0">
                <a:latin typeface="Times New Roman"/>
                <a:cs typeface="Times New Roman"/>
              </a:rPr>
              <a:t>"Lord Byron Biography." </a:t>
            </a:r>
            <a:r>
              <a:rPr lang="en-US" sz="2600" i="1" dirty="0" err="1">
                <a:latin typeface="Times New Roman"/>
                <a:cs typeface="Times New Roman"/>
              </a:rPr>
              <a:t>Bio.com</a:t>
            </a:r>
            <a:r>
              <a:rPr lang="en-US" sz="2600" dirty="0">
                <a:latin typeface="Times New Roman"/>
                <a:cs typeface="Times New Roman"/>
              </a:rPr>
              <a:t>. A&amp;E Networks Television, </a:t>
            </a:r>
            <a:r>
              <a:rPr lang="en-US" sz="2600" dirty="0" smtClean="0">
                <a:latin typeface="Times New Roman"/>
                <a:cs typeface="Times New Roman"/>
              </a:rPr>
              <a:t>		</a:t>
            </a:r>
            <a:r>
              <a:rPr lang="en-US" sz="2600" dirty="0" err="1" smtClean="0">
                <a:latin typeface="Times New Roman"/>
                <a:cs typeface="Times New Roman"/>
              </a:rPr>
              <a:t>n.d</a:t>
            </a:r>
            <a:r>
              <a:rPr lang="en-US" sz="2600" dirty="0" err="1">
                <a:latin typeface="Times New Roman"/>
                <a:cs typeface="Times New Roman"/>
              </a:rPr>
              <a:t>.</a:t>
            </a:r>
            <a:r>
              <a:rPr lang="en-US" sz="2600" dirty="0">
                <a:latin typeface="Times New Roman"/>
                <a:cs typeface="Times New Roman"/>
              </a:rPr>
              <a:t> Web. 19 Jan. 2014</a:t>
            </a:r>
            <a:r>
              <a:rPr lang="en-US" sz="2600" dirty="0" smtClean="0">
                <a:latin typeface="Times New Roman"/>
                <a:cs typeface="Times New Roman"/>
              </a:rPr>
              <a:t>.</a:t>
            </a:r>
          </a:p>
          <a:p>
            <a:endParaRPr lang="en-US" sz="2600" dirty="0" smtClean="0">
              <a:latin typeface="Times New Roman"/>
              <a:cs typeface="Times New Roman"/>
            </a:endParaRPr>
          </a:p>
          <a:p>
            <a:r>
              <a:rPr lang="en-US" sz="2600" dirty="0" smtClean="0">
                <a:latin typeface="Times New Roman"/>
                <a:cs typeface="Times New Roman"/>
              </a:rPr>
              <a:t>"</a:t>
            </a:r>
            <a:r>
              <a:rPr lang="en-US" sz="2600" dirty="0">
                <a:latin typeface="Times New Roman"/>
                <a:cs typeface="Times New Roman"/>
              </a:rPr>
              <a:t>Lord Byron (George Gordon)." </a:t>
            </a:r>
            <a:r>
              <a:rPr lang="en-US" sz="2600" i="1" dirty="0">
                <a:latin typeface="Times New Roman"/>
                <a:cs typeface="Times New Roman"/>
              </a:rPr>
              <a:t>: The Poetry Foundation</a:t>
            </a:r>
            <a:r>
              <a:rPr lang="en-US" sz="2600" dirty="0">
                <a:latin typeface="Times New Roman"/>
                <a:cs typeface="Times New Roman"/>
              </a:rPr>
              <a:t>. </a:t>
            </a:r>
            <a:r>
              <a:rPr lang="en-US" sz="2600" dirty="0" smtClean="0">
                <a:latin typeface="Times New Roman"/>
                <a:cs typeface="Times New Roman"/>
              </a:rPr>
              <a:t>			</a:t>
            </a:r>
            <a:r>
              <a:rPr lang="en-US" sz="2600" dirty="0" err="1" smtClean="0">
                <a:latin typeface="Times New Roman"/>
                <a:cs typeface="Times New Roman"/>
              </a:rPr>
              <a:t>N.p</a:t>
            </a:r>
            <a:r>
              <a:rPr lang="en-US" sz="2600" dirty="0">
                <a:latin typeface="Times New Roman"/>
                <a:cs typeface="Times New Roman"/>
              </a:rPr>
              <a:t>., </a:t>
            </a:r>
            <a:r>
              <a:rPr lang="en-US" sz="2600" dirty="0" err="1">
                <a:latin typeface="Times New Roman"/>
                <a:cs typeface="Times New Roman"/>
              </a:rPr>
              <a:t>n.d.</a:t>
            </a:r>
            <a:r>
              <a:rPr lang="en-US" sz="2600" dirty="0">
                <a:latin typeface="Times New Roman"/>
                <a:cs typeface="Times New Roman"/>
              </a:rPr>
              <a:t> Web. 19 Jan. 2014</a:t>
            </a:r>
            <a:r>
              <a:rPr lang="en-US" sz="2600" dirty="0" smtClean="0">
                <a:latin typeface="Times New Roman"/>
                <a:cs typeface="Times New Roman"/>
              </a:rPr>
              <a:t>.</a:t>
            </a:r>
          </a:p>
          <a:p>
            <a:endParaRPr lang="en-US" sz="2600" dirty="0" smtClean="0">
              <a:latin typeface="Times New Roman"/>
              <a:cs typeface="Times New Roman"/>
            </a:endParaRPr>
          </a:p>
          <a:p>
            <a:r>
              <a:rPr lang="en-US" sz="2600" dirty="0">
                <a:latin typeface="Times New Roman"/>
                <a:cs typeface="Times New Roman"/>
              </a:rPr>
              <a:t>The Life and Work of Lord Byron (1788-1824)." </a:t>
            </a:r>
            <a:r>
              <a:rPr lang="en-US" sz="2600" i="1" dirty="0">
                <a:latin typeface="Times New Roman"/>
                <a:cs typeface="Times New Roman"/>
              </a:rPr>
              <a:t>The Life and </a:t>
            </a:r>
            <a:r>
              <a:rPr lang="en-US" sz="2600" i="1" dirty="0" smtClean="0">
                <a:latin typeface="Times New Roman"/>
                <a:cs typeface="Times New Roman"/>
              </a:rPr>
              <a:t>		Work </a:t>
            </a:r>
            <a:r>
              <a:rPr lang="en-US" sz="2600" i="1" dirty="0">
                <a:latin typeface="Times New Roman"/>
                <a:cs typeface="Times New Roman"/>
              </a:rPr>
              <a:t>of Lord Byron (1788-1824)</a:t>
            </a:r>
            <a:r>
              <a:rPr lang="en-US" sz="2600" dirty="0">
                <a:latin typeface="Times New Roman"/>
                <a:cs typeface="Times New Roman"/>
              </a:rPr>
              <a:t>. </a:t>
            </a:r>
            <a:r>
              <a:rPr lang="en-US" sz="2600" dirty="0" err="1">
                <a:latin typeface="Times New Roman"/>
                <a:cs typeface="Times New Roman"/>
              </a:rPr>
              <a:t>N.p</a:t>
            </a:r>
            <a:r>
              <a:rPr lang="en-US" sz="2600" dirty="0">
                <a:latin typeface="Times New Roman"/>
                <a:cs typeface="Times New Roman"/>
              </a:rPr>
              <a:t>., </a:t>
            </a:r>
            <a:r>
              <a:rPr lang="en-US" sz="2600" dirty="0" err="1">
                <a:latin typeface="Times New Roman"/>
                <a:cs typeface="Times New Roman"/>
              </a:rPr>
              <a:t>n.d.</a:t>
            </a:r>
            <a:r>
              <a:rPr lang="en-US" sz="2600" dirty="0">
                <a:latin typeface="Times New Roman"/>
                <a:cs typeface="Times New Roman"/>
              </a:rPr>
              <a:t> Web. 16 Jan. </a:t>
            </a:r>
            <a:r>
              <a:rPr lang="en-US" sz="2600" dirty="0" smtClean="0">
                <a:latin typeface="Times New Roman"/>
                <a:cs typeface="Times New Roman"/>
              </a:rPr>
              <a:t>		2014</a:t>
            </a:r>
            <a:r>
              <a:rPr lang="en-US" sz="2600" dirty="0">
                <a:latin typeface="Times New Roman"/>
                <a:cs typeface="Times New Roman"/>
              </a:rPr>
              <a:t>.</a:t>
            </a:r>
            <a:endParaRPr lang="en-US" sz="2600" dirty="0" smtClean="0">
              <a:latin typeface="Times New Roman"/>
              <a:cs typeface="Times New Roman"/>
            </a:endParaRPr>
          </a:p>
          <a:p>
            <a:endParaRPr lang="en-US" dirty="0" smtClean="0"/>
          </a:p>
          <a:p>
            <a:endParaRPr lang="en-US" dirty="0"/>
          </a:p>
        </p:txBody>
      </p:sp>
    </p:spTree>
    <p:extLst>
      <p:ext uri="{BB962C8B-B14F-4D97-AF65-F5344CB8AC3E}">
        <p14:creationId xmlns:p14="http://schemas.microsoft.com/office/powerpoint/2010/main" val="20583219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237</TotalTime>
  <Words>689</Words>
  <Application>Microsoft Macintosh PowerPoint</Application>
  <PresentationFormat>On-screen Show (4:3)</PresentationFormat>
  <Paragraphs>82</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Adjacency</vt:lpstr>
      <vt:lpstr>Research Ali Adel AlBinali Mrs. Timm 12E January 19th, 2014</vt:lpstr>
      <vt:lpstr>Introduction</vt:lpstr>
      <vt:lpstr>Family</vt:lpstr>
      <vt:lpstr>Education</vt:lpstr>
      <vt:lpstr>Career</vt:lpstr>
      <vt:lpstr>Interests and Accomplishments</vt:lpstr>
      <vt:lpstr>Later Years</vt:lpstr>
      <vt:lpstr>Conclusion</vt:lpstr>
      <vt:lpstr>Work cited</vt:lpstr>
      <vt:lpstr>Continuation..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Farcebook- Lord Byron George Gordon Ali Adel Al Binali Mrs. Timm 12E January 19th, 2014</dc:title>
  <dc:creator>Fotot Al Mohanna</dc:creator>
  <cp:lastModifiedBy>Ahmed Almajed</cp:lastModifiedBy>
  <cp:revision>21</cp:revision>
  <dcterms:created xsi:type="dcterms:W3CDTF">2014-01-19T13:49:42Z</dcterms:created>
  <dcterms:modified xsi:type="dcterms:W3CDTF">2014-01-22T05:55:51Z</dcterms:modified>
</cp:coreProperties>
</file>